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8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2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33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8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75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8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1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0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0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5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1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2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8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EED9-114C-441E-B5B9-99FF0BB5C8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5CAF79-3B91-4FCA-8539-608E5365E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9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351588"/>
            <a:ext cx="7766936" cy="1646302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лекция </a:t>
            </a:r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103" y="299789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түзетудің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8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37309"/>
            <a:ext cx="9159393" cy="540405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20-жылдарында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әдіснамалық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Запорожец,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Я.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Халперин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проксимальды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ақауларды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75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51165"/>
            <a:ext cx="8596668" cy="539019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ақыл-ойды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Н. 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Гуткина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М. К. Акимова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Т. Козлова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ақыл-ойының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О. А. Матвеева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А. Львова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бағдарламасы6-12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Заики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жандандыру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түзілімдерді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</a:t>
            </a:r>
          </a:p>
        </p:txBody>
      </p:sp>
    </p:spTree>
    <p:extLst>
      <p:ext uri="{BB962C8B-B14F-4D97-AF65-F5344CB8AC3E}">
        <p14:creationId xmlns:p14="http://schemas.microsoft.com/office/powerpoint/2010/main" val="101132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6183"/>
            <a:ext cx="8596668" cy="472518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жасалуы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ескеріледі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425" y="484189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педологиямен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француз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Дж.Итардқа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тиесілі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19" y="2554345"/>
            <a:ext cx="2947554" cy="40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243" y="941389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Педология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(грек.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logos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XIX-XX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педагогика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енуіне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Педология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Бехтерев В. М.,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п., Выготский л. с.,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Каптерев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Ф.,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Клапаред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Нечаев а. п., Румянцев н. п., Россолимо г. И.,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Д., Сикорский и. А., Холл с., Штерн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</a:t>
            </a:r>
          </a:p>
        </p:txBody>
      </p:sp>
    </p:spTree>
    <p:extLst>
      <p:ext uri="{BB962C8B-B14F-4D97-AF65-F5344CB8AC3E}">
        <p14:creationId xmlns:p14="http://schemas.microsoft.com/office/powerpoint/2010/main" val="13016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927" y="493270"/>
            <a:ext cx="9656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болды.Басталуы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ақыл-есі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түпнұсқа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тақтасы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П. Трошин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мнемоникалық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түпнұсқа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5" y="3355592"/>
            <a:ext cx="2518065" cy="3298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4" y="3355591"/>
            <a:ext cx="2847975" cy="32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0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802842"/>
            <a:ext cx="7439891" cy="5126903"/>
          </a:xfrm>
        </p:spPr>
        <p:txBody>
          <a:bodyPr>
            <a:normAutofit/>
          </a:bodyPr>
          <a:lstStyle/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теориясы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практикасының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кезеңі.Бұл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эксперименттік-психологиялық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енгізумен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дамуындағы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кемшіліктерді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ауытқуларды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жеңуге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әдістерінің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болуымен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07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71" y="345644"/>
            <a:ext cx="9394920" cy="38807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тұжырымдамасы"болып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Н.Граборов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Кащенко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28" y="2442729"/>
            <a:ext cx="2751426" cy="4285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81" y="2429222"/>
            <a:ext cx="2875511" cy="42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89" y="525753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Л.С. Выготский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әдіснамалық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санаттарына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77" y="2466139"/>
            <a:ext cx="3666259" cy="3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4" y="567316"/>
            <a:ext cx="8596668" cy="4877520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факторы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басымдылығын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өркендеуімен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М. Сеченов,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Тарханов,Н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Гундобин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П.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Павлов, В. М. Бехтерев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Г.И. Россолимо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П. Кащенко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ақыл-есі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даму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17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179389"/>
            <a:ext cx="9339502" cy="388077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Петербургтегі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А.Ф. Лазурский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А. Сикорский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ақаулардың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шаршаудың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шаршауын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6" y="2753919"/>
            <a:ext cx="2860964" cy="3840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2753919"/>
            <a:ext cx="2978726" cy="38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801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820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№2 лекция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№2 лекция </dc:title>
  <dc:creator>Anel</dc:creator>
  <cp:lastModifiedBy>Anel</cp:lastModifiedBy>
  <cp:revision>4</cp:revision>
  <dcterms:created xsi:type="dcterms:W3CDTF">2022-08-31T18:34:46Z</dcterms:created>
  <dcterms:modified xsi:type="dcterms:W3CDTF">2022-08-31T19:15:02Z</dcterms:modified>
</cp:coreProperties>
</file>